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22886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062654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097722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26986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17039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63635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303999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8978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251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52910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9196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D6C08-212B-4A00-83CB-24883B74EE27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11EEF-CECD-4281-8665-36408AD6BC7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31094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advaitaliberec.cz/programy/terapeuticka-komunit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Terapeutické komunity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9946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Terapeutické komunity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poskytují pobytové služby i na přechodnou dobu pro osoby </a:t>
            </a:r>
            <a:r>
              <a:rPr lang="cs-CZ" dirty="0" smtClean="0"/>
              <a:t>závislé na </a:t>
            </a:r>
            <a:r>
              <a:rPr lang="cs-CZ" dirty="0"/>
              <a:t>návykových látkách nebo osoby s chronickým duševním onemocněním, které mají zájem o začlenění do běžného </a:t>
            </a:r>
            <a:r>
              <a:rPr lang="cs-CZ" dirty="0" smtClean="0"/>
              <a:t>života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1798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terapeutických komunit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poskytnutí stravy,</a:t>
            </a:r>
          </a:p>
          <a:p>
            <a:pPr>
              <a:buNone/>
            </a:pPr>
            <a:r>
              <a:rPr lang="cs-CZ" dirty="0" smtClean="0"/>
              <a:t>b) poskytnutí ubytování,</a:t>
            </a:r>
          </a:p>
          <a:p>
            <a:pPr>
              <a:buNone/>
            </a:pPr>
            <a:r>
              <a:rPr lang="nb-NO" dirty="0" smtClean="0"/>
              <a:t>c)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d) sociálně terapeutické činnosti,</a:t>
            </a:r>
          </a:p>
          <a:p>
            <a:pPr>
              <a:buNone/>
            </a:pPr>
            <a:r>
              <a:rPr lang="cs-CZ" dirty="0" smtClean="0"/>
              <a:t>e)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Terapeutické komunity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střednědobá a dlouhodobá pobytová léčba</a:t>
            </a:r>
          </a:p>
          <a:p>
            <a:r>
              <a:rPr lang="cs-CZ" dirty="0" smtClean="0"/>
              <a:t>léčba je rozdělena do fází, důraz je kladen na intenzívní terapeutický proces a komunitní způsob života</a:t>
            </a:r>
          </a:p>
          <a:p>
            <a:r>
              <a:rPr lang="cs-CZ" dirty="0" smtClean="0"/>
              <a:t>využívá se individuální poradenství, skupinové, rodinné a pracovní terapie (změna životního stylu, odpovědnosti za své činy – vnější a vnitřní motivace)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závislé na návykových </a:t>
            </a:r>
            <a:r>
              <a:rPr lang="cs-CZ" dirty="0" smtClean="0"/>
              <a:t>látkách</a:t>
            </a:r>
          </a:p>
          <a:p>
            <a:pPr lvl="0">
              <a:buFont typeface="Wingdings" pitchFamily="2" charset="2"/>
              <a:buChar char="Ø"/>
            </a:pPr>
            <a:endParaRPr lang="cs-CZ" dirty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s chronickým duševním onemocněním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8440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Maximální výše </a:t>
            </a:r>
            <a:r>
              <a:rPr lang="cs-CZ" dirty="0" smtClean="0"/>
              <a:t>úhrady činí</a:t>
            </a:r>
            <a:r>
              <a:rPr lang="cs-CZ" dirty="0"/>
              <a:t>:</a:t>
            </a:r>
            <a:br>
              <a:rPr lang="cs-CZ" dirty="0"/>
            </a:br>
            <a:r>
              <a:rPr lang="cs-CZ" dirty="0"/>
              <a:t>a) za úkon </a:t>
            </a:r>
            <a:r>
              <a:rPr lang="cs-CZ" dirty="0" smtClean="0"/>
              <a:t>poskytnutí </a:t>
            </a:r>
            <a:r>
              <a:rPr lang="cs-CZ" dirty="0"/>
              <a:t>stravy </a:t>
            </a:r>
            <a:endParaRPr lang="cs-CZ" dirty="0" smtClean="0"/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</a:t>
            </a:r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stravu </a:t>
            </a:r>
            <a:br>
              <a:rPr lang="cs-CZ" dirty="0"/>
            </a:br>
            <a:r>
              <a:rPr lang="cs-CZ" dirty="0"/>
              <a:t> </a:t>
            </a:r>
            <a:r>
              <a:rPr lang="cs-CZ" dirty="0" smtClean="0"/>
              <a:t>    </a:t>
            </a:r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</a:t>
            </a:r>
            <a:r>
              <a:rPr lang="cs-CZ" dirty="0" smtClean="0"/>
              <a:t>oběd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   b) za úkon poskytnutí ubytování </a:t>
            </a:r>
          </a:p>
          <a:p>
            <a:pPr marL="0" indent="0">
              <a:buNone/>
            </a:pPr>
            <a:r>
              <a:rPr lang="cs-CZ" b="1" dirty="0" smtClean="0"/>
              <a:t>    </a:t>
            </a:r>
            <a:r>
              <a:rPr lang="cs-CZ" b="1" dirty="0" smtClean="0"/>
              <a:t>170 </a:t>
            </a:r>
            <a:r>
              <a:rPr lang="cs-CZ" b="1" dirty="0"/>
              <a:t>Kč denně celkem</a:t>
            </a:r>
            <a:r>
              <a:rPr lang="cs-CZ" dirty="0"/>
              <a:t> </a:t>
            </a:r>
          </a:p>
          <a:p>
            <a:pPr marL="0" indent="0">
              <a:buNone/>
            </a:pPr>
            <a:r>
              <a:rPr lang="cs-CZ" dirty="0" smtClean="0"/>
              <a:t>     (ubytování</a:t>
            </a:r>
            <a:r>
              <a:rPr lang="cs-CZ" dirty="0"/>
              <a:t>, zajištění podmínek pro úklid, </a:t>
            </a:r>
            <a:r>
              <a:rPr lang="cs-CZ" dirty="0" smtClean="0"/>
              <a:t>  	praní </a:t>
            </a:r>
            <a:r>
              <a:rPr lang="cs-CZ" dirty="0"/>
              <a:t>ložního prádla a žehlení, zajištění </a:t>
            </a:r>
            <a:r>
              <a:rPr lang="cs-CZ" dirty="0" smtClean="0"/>
              <a:t>	podmínek </a:t>
            </a:r>
            <a:r>
              <a:rPr lang="cs-CZ" dirty="0"/>
              <a:t>pro celkovou hygienu těla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06299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služby terapeutické komunity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Terapeutická komunita </a:t>
            </a:r>
            <a:r>
              <a:rPr lang="cs-CZ" b="1" dirty="0" smtClean="0"/>
              <a:t>ADVAITA, Liberec</a:t>
            </a:r>
          </a:p>
          <a:p>
            <a:r>
              <a:rPr lang="cs-CZ" dirty="0" smtClean="0"/>
              <a:t>Pro 15 lidí od 18 let, </a:t>
            </a:r>
            <a:r>
              <a:rPr lang="cs-CZ" dirty="0"/>
              <a:t>kteří jsou závislí na nelegálních návykových </a:t>
            </a:r>
            <a:r>
              <a:rPr lang="cs-CZ" dirty="0" smtClean="0"/>
              <a:t>látkách</a:t>
            </a:r>
          </a:p>
          <a:p>
            <a:r>
              <a:rPr lang="cs-CZ" dirty="0" smtClean="0"/>
              <a:t>Léčba: zejména </a:t>
            </a:r>
            <a:r>
              <a:rPr lang="cs-CZ" dirty="0"/>
              <a:t>prostřednictvím osobního růstu a cestou změny životního stylu.</a:t>
            </a:r>
          </a:p>
          <a:p>
            <a:r>
              <a:rPr lang="cs-CZ" b="1" dirty="0" smtClean="0"/>
              <a:t> </a:t>
            </a:r>
            <a:r>
              <a:rPr lang="cs-CZ" dirty="0" smtClean="0"/>
              <a:t>Cena za pobyt: 260 </a:t>
            </a:r>
            <a:r>
              <a:rPr lang="cs-CZ" dirty="0"/>
              <a:t>Kč denně, 7 800 Kč za </a:t>
            </a:r>
            <a:r>
              <a:rPr lang="cs-CZ" dirty="0" smtClean="0"/>
              <a:t>měsíc (1. a 2. fáze programu), </a:t>
            </a:r>
            <a:r>
              <a:rPr lang="cs-CZ" dirty="0"/>
              <a:t>180 Kč denně,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5 </a:t>
            </a:r>
            <a:r>
              <a:rPr lang="cs-CZ" dirty="0"/>
              <a:t>400 Kč za </a:t>
            </a:r>
            <a:r>
              <a:rPr lang="cs-CZ" dirty="0" smtClean="0"/>
              <a:t>měsíc (3. fáze programu)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93810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Není zde žádná organizace poskytující služby terapeutické komunity.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057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Zákon č. 108/2006 Sb. O sociálních službách (§ 68), vyhláška č. 505/2006 Sb., (§ </a:t>
            </a:r>
            <a:r>
              <a:rPr lang="cs-CZ" smtClean="0"/>
              <a:t>3</a:t>
            </a:r>
            <a:r>
              <a:rPr lang="cs-CZ" smtClean="0"/>
              <a:t>)</a:t>
            </a:r>
            <a:endParaRPr lang="cs-CZ" dirty="0" smtClean="0"/>
          </a:p>
          <a:p>
            <a:pPr lvl="0"/>
            <a:r>
              <a:rPr lang="cs-CZ" u="sng" dirty="0" smtClean="0">
                <a:hlinkClick r:id="rId2"/>
              </a:rPr>
              <a:t>http://advaitaliberec.cz/programy/terapeuticka-komunita/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http://iregistr.mpsv.cz/socreg/hledani_sluzby.do?sd=terapeutick%C3%A9+komunity&amp;zak=&amp;zaok=&amp;SUBSESSION_ID=1310810747247_3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266</Words>
  <Application>Microsoft Office PowerPoint</Application>
  <PresentationFormat>Předvádění na obrazovce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Terapeutické komunity</vt:lpstr>
      <vt:lpstr>Terapeutické komunity</vt:lpstr>
      <vt:lpstr>Základní úkony terapeutických komunit</vt:lpstr>
      <vt:lpstr>Terapeutické komunity II.</vt:lpstr>
      <vt:lpstr>Cílová skupina uživatelů</vt:lpstr>
      <vt:lpstr>Úhrada za služby</vt:lpstr>
      <vt:lpstr>Příklad služby terapeutické komunity</vt:lpstr>
      <vt:lpstr>Organizace v Chrudimi  a okolí</vt:lpstr>
      <vt:lpstr>Zdroje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Terapeutické komunity</dc:title>
  <dc:creator>Pleskotova V</dc:creator>
  <cp:lastModifiedBy>Vilma</cp:lastModifiedBy>
  <cp:revision>4</cp:revision>
  <dcterms:created xsi:type="dcterms:W3CDTF">2011-07-16T08:23:39Z</dcterms:created>
  <dcterms:modified xsi:type="dcterms:W3CDTF">2011-12-30T17:54:43Z</dcterms:modified>
</cp:coreProperties>
</file>